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80"/>
  </p:normalViewPr>
  <p:slideViewPr>
    <p:cSldViewPr snapToGrid="0" snapToObjects="1">
      <p:cViewPr varScale="1">
        <p:scale>
          <a:sx n="142" d="100"/>
          <a:sy n="142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D6A5-C3D4-9949-857E-530AE3551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6EB0F-5BA2-9F42-8A85-22357192D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DBD2E-66EA-A940-842F-5F76A211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B916-8091-DE45-9C22-59DB0258B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AA1F3-B7E4-AC4C-A3C9-32634EC7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4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823D-D1F5-6F47-B441-FB8480B1C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B6215-D0E4-AC4F-9E18-1419AAB3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5A139-AAA4-7049-9DD0-D1FF1814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E616B-7B2F-F64A-9BC5-22692696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F7CF1-AFED-3046-A20F-9BCDE743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9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E7ABC-C0DA-9345-924A-DDCFCD394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748F8-E9DB-124F-BC85-50815DD7F8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3E301-5C36-B64B-B5F6-8DD3FB6F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0D60-9068-3F48-B9A4-847B3566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9A288-712C-F841-9460-A112EA0F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2325-E218-4244-9E79-768B67C6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A066-27A9-6245-AC95-F8E37175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9FA11-0D29-FE40-817F-6692B7C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B198-66B8-CB4A-946A-C7B2E82D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6663-0515-124C-AEFE-0C4781D8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9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88B7-5404-E64D-898B-C7C94E20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71C2D-5D1A-E148-B937-13DF5A1E8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BEE61-9501-F842-9C6F-5F62EE2A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C9578-2972-074F-AA2E-55899F2A2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84C57-5454-E849-8DB0-1C6768CA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492C-A4A7-B144-815E-11A251F1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4BA11-DE36-144D-B46E-4B531CC64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89EB2-830E-5D47-8BAF-71BE748E4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96143-5FAC-4145-A499-5384AA9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35EA-22EC-2D47-ACD0-896C9036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0F487-770F-8949-AD58-BFA0DF3C0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8F12-BF1C-514E-B67C-E9E97532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51CF8-F92B-834C-8EC1-6BDA9D6A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A563D-38E4-914D-871C-AD85A71B7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B71801-3E63-9446-AE95-37FAF3410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43D283-E643-9C45-9FAE-0951FA43B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9766E-E23C-EE45-BAA4-CA69B769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566EE-D02D-6446-A230-2704AC84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EBD1A-66D2-3C45-8FBE-9E5E3DBB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D607-6329-454F-8FB3-07BAFD4F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C42998-B86E-1241-9D54-1EF0E49A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64ED7-96EA-8C4D-9239-CF407EBF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23763-6381-764C-9F5E-A37BA36C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2599D-D3C4-2E43-9EA3-B8DACAC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00019-993D-2543-BCB3-A19251F1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CE911-1046-BA4A-B51F-1D575AE4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50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1D80-419B-C04B-825F-38FE2A61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370AE-80F4-3140-BD03-21914B74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14DC-9373-074D-8D34-6E53E401B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A7F81-6C3F-014D-B3D5-B9AD7159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CB6D8-0249-1241-A66E-57912CD7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73A0F-8407-1343-A835-6959DD66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8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B951-A59F-DA46-9570-E84809BD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87858-BC82-2A44-8FFB-6361959B5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70D1-4126-FE45-B3EE-88D470790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7B508-B7FE-C843-B3D3-D5DFA839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BA52E-2DD8-2A4E-A787-9D688685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62F2E-A91A-9A42-8696-3A212F17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238D04-655D-1C4A-9605-2F8365D3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4886C-7BCD-D746-AE0C-3278AF898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DA385-9A0B-5942-AF55-A8C57812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305FE-A29E-5A4E-81BF-93EE1FA640DB}" type="datetimeFigureOut">
              <a:rPr lang="en-US" smtClean="0"/>
              <a:t>4/20/19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174FB-B3EE-FE42-A7CC-C9957B394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E3A-BC85-6D4D-8A87-46F38050B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F1028-763E-F44F-B4AA-26A9D5C3E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D1FC-D967-4641-808A-504445622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functions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EAD0D-D6D2-E94C-9161-05A1B9984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4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97E6-7181-3446-B2A5-0818BCE6A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DDACF-3215-6A40-850B-97D60445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637625"/>
            <a:ext cx="5244353" cy="472733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E0ABFA-072C-B844-9BF8-D2A1C4AA0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5984" y="163349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54733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7D5E-BF4B-2F41-9F9E-9F8C1701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7555D-12EF-F64F-87EE-E11553572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80" y="1325563"/>
            <a:ext cx="3687608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5A81B-07C1-B64D-8BFC-81C8F8C5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14" y="1099483"/>
            <a:ext cx="411620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45AE-93C3-3148-A3BF-38116D58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CA650-5BCB-104A-9EB0-6D255618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037"/>
            <a:ext cx="6044246" cy="4035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DC604-74CE-E24C-8E72-CE7C7212E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60" y="1180913"/>
            <a:ext cx="416186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5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4138E-3375-8344-88F6-97696DE6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82" y="1713100"/>
            <a:ext cx="10677236" cy="44734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31EA77-6DFD-2746-81B2-A9C5D031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columns</a:t>
            </a:r>
          </a:p>
        </p:txBody>
      </p:sp>
    </p:spTree>
    <p:extLst>
      <p:ext uri="{BB962C8B-B14F-4D97-AF65-F5344CB8AC3E}">
        <p14:creationId xmlns:p14="http://schemas.microsoft.com/office/powerpoint/2010/main" val="185231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EC00-0859-2E49-941E-23763753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data in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24EA0-EF2B-E04B-A096-CCDE834EC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02"/>
            <a:ext cx="10515600" cy="3905583"/>
          </a:xfrm>
        </p:spPr>
      </p:pic>
    </p:spTree>
    <p:extLst>
      <p:ext uri="{BB962C8B-B14F-4D97-AF65-F5344CB8AC3E}">
        <p14:creationId xmlns:p14="http://schemas.microsoft.com/office/powerpoint/2010/main" val="214255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CCF1-2225-0843-B52E-CA50A898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columns (use carefully)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1BBC4-DBE9-E746-913C-2E1198CC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3" y="1690688"/>
            <a:ext cx="1093801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2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F5BE-B97C-5844-8D84-B445CD86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 data </a:t>
            </a:r>
            <a:r>
              <a:rPr lang="en-US" sz="3200" dirty="0"/>
              <a:t>(functions vary based on column type)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F34B8-A796-A74B-B863-F02D8FA3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1771836"/>
            <a:ext cx="11222182" cy="44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559B-3EB8-F149-8EC9-03891850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based on column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6EEFB-467E-D547-A4DC-D46413F2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9" y="1491700"/>
            <a:ext cx="5760478" cy="50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CD4D-C420-CD49-8F2C-75B3E38E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column 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655D-57A8-A945-AC49-D873BE93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65" y="1481097"/>
            <a:ext cx="7982202" cy="5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1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3B766-715D-1D42-9763-B34769A2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(wide to long form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C2746-5DAA-3741-B76B-369E08DD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9" y="1654175"/>
            <a:ext cx="4031259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2E868D-3C95-5B46-ABFB-4DA19874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38" y="1654175"/>
            <a:ext cx="4938544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2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0DE7-0EAB-CF4F-95C0-B0045B26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(concatenate values)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B83E0-28B5-3F41-896E-C7538A0F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2181785"/>
            <a:ext cx="7683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55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Exploratory functions and features</vt:lpstr>
      <vt:lpstr>Renaming columns</vt:lpstr>
      <vt:lpstr>Filtering data in columns</vt:lpstr>
      <vt:lpstr>Group By columns (use carefully)</vt:lpstr>
      <vt:lpstr>Summarize data (functions vary based on column type)</vt:lpstr>
      <vt:lpstr>Functions based on column type</vt:lpstr>
      <vt:lpstr>Change column data type</vt:lpstr>
      <vt:lpstr>Gather (wide to long form data)</vt:lpstr>
      <vt:lpstr>Paste (concatenate values)</vt:lpstr>
      <vt:lpstr>Explanatory Analytics</vt:lpstr>
      <vt:lpstr>Predictive Analytics</vt:lpstr>
      <vt:lpstr>Prescriptive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functions and features</dc:title>
  <dc:creator>Nikhil Srinivasan</dc:creator>
  <cp:lastModifiedBy>Nikhil Srinivasan</cp:lastModifiedBy>
  <cp:revision>24</cp:revision>
  <dcterms:created xsi:type="dcterms:W3CDTF">2019-04-19T12:42:32Z</dcterms:created>
  <dcterms:modified xsi:type="dcterms:W3CDTF">2019-04-21T02:21:05Z</dcterms:modified>
</cp:coreProperties>
</file>